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>
        <p:scale>
          <a:sx n="55" d="100"/>
          <a:sy n="55" d="100"/>
        </p:scale>
        <p:origin x="10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5E217-6F69-452E-A6A9-56086D7A7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5F6A27-3D46-4848-A67E-8A640EC92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774DF3-EC2C-4934-A219-EFAF4C3B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38171C-0A2E-4631-87DD-6E610B37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BF702-D99B-4D19-87F6-C648E0E4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7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F1BE6D-795F-4543-8EE6-6CF4594D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94012C-C008-4496-B7B7-647CFF947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78B77B-6415-4362-A7D1-7018CDAC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80C412-2223-4420-B048-12E810F4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1EE389-F2CC-403D-8341-62BB7A5F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3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F8A485-9F0D-44F5-8ED3-14FF1F874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A87EAE-F23D-4C63-9588-87CC7344C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A387AA-A8D3-46EF-A17D-8B641299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4E95C-352B-4883-B812-9D162CD9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A21E0C-F24C-45E2-B106-17523744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5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1E28E-F33E-4823-936C-9545245A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1E7176-D8D4-4339-A5E9-A10E57D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3CF929-EAD5-4B7D-BF44-F12EDF96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630364-2071-46A6-BBBF-BEDFE0FC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DA9B6C-7EB3-4428-8DEA-547472FC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27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764EE5-9748-4A74-933B-E2CCD525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40729A-6032-4BB0-A5EF-66B6282F4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BA356-4FD9-4615-A7A0-B0CA5436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7C9DB4-F70E-45C1-AF76-1CE1AC4F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67EDD1-23F7-47DD-BB00-249848B6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20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C462FC-2E09-42F3-9835-8C641294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B57787-FE6A-4ADA-89F1-C5C4C07DF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95DF0A-7140-4DD9-95D1-6A918E005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818CBB-B1B0-4B16-A54B-742A6B9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A372DC-27E5-4CF1-AA8E-09143A01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74CD46-CE36-4768-A232-C6DE6BB7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8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12128-4BF0-416C-A53B-48C0989E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2F08FA-0E15-40F6-AA31-FBC09095C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FF5E98-B87E-418F-8442-C52274641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436F8D-5AC5-413A-87E5-BB2238DD3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569C26-5BA5-4A2F-AF34-E66EE4FD4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22AF81-836F-42A9-A40C-16ED8BE0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3CC28AF-3B0E-4A79-88AD-69111305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B95442-AB1F-4D15-B25B-7F6C4E05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85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8EB80-BBEB-4025-9739-69752BFA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D5EAB2-B730-4B0F-93CF-F58AC3E3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59E47CB-3D95-4938-BAA7-E3F4748D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8D0EF9-4276-48A1-A15C-14EEAB2B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7AD4D75-7D0D-4AC1-97BC-B459872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D57AD3E-9B4F-43CF-97B5-46A9CE39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9B92B0-FA53-4431-93F4-A78F6CF2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69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0C3B2-3A9A-4AA3-8B9E-92DC2B73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1FCE8D-6285-445F-957A-52677F40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D8ECEA-9DA2-4AE0-8605-140D449C4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4E391A-31E0-4E87-85AF-32A7AB9F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E4DEC8-4BB8-41BE-AF49-37C94E95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6C5EE1-2162-47AC-99F5-7EB3579C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6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EB25E-A07B-44B5-8A59-2BE04B54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B1456D-C362-46D1-A378-8BF4FD30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0FC14-DF64-48B8-A2C7-99F090EE9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13CA73-1F83-4EB1-8FF8-8759B545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BC4713-5DF6-4E75-A732-31D09CFE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1C4404-E13E-41A3-9DB3-5F83F38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1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750">
              <a:srgbClr val="B5C7E7"/>
            </a:gs>
            <a:gs pos="55500">
              <a:srgbClr val="BECEEA"/>
            </a:gs>
            <a:gs pos="37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3091D8D-E554-4F0D-B681-BD36738E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D3C0EA-1BB0-4F67-BFD3-D064AC1C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AA74F9-ABAE-4BAF-B86C-103A0E4CE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FF98-6BCC-4F61-A16A-5D167D7FBF1C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E88DFB-0E77-4B9A-84F8-D8D95B16A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E254AE-7B3C-492C-AA73-C14FAC5B2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72A2-8171-4F29-B0C9-2312C2FED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0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11164-9C6C-4878-8A52-EBD9E774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280" y="1473199"/>
            <a:ext cx="9144000" cy="1041083"/>
          </a:xfrm>
        </p:spPr>
        <p:txBody>
          <a:bodyPr>
            <a:noAutofit/>
          </a:bodyPr>
          <a:lstStyle/>
          <a:p>
            <a:r>
              <a:rPr lang="pl-PL" sz="8000" b="1" dirty="0">
                <a:solidFill>
                  <a:srgbClr val="EE0404"/>
                </a:solidFill>
              </a:rPr>
              <a:t>Nauka pływania w domu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03ABF8-98B9-4346-BC65-9A3E31303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33" y="2320161"/>
            <a:ext cx="6241334" cy="4047115"/>
          </a:xfrm>
          <a:prstGeom prst="rect">
            <a:avLst/>
          </a:prstGeom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5074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14:reveal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4750">
              <a:srgbClr val="B5C7E7"/>
            </a:gs>
            <a:gs pos="55500">
              <a:srgbClr val="BECEEA"/>
            </a:gs>
            <a:gs pos="37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F26BD7-915F-4E68-B281-8CF9F2BA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10"/>
            <a:ext cx="12344400" cy="6938009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Wszyscy wiedzą żeby nauczyć się pływać niezbędne jest odwiedzenie pływalni, niestety nie zawsze jest to możliwe. Jednak niektóre elementy pływania można ćwiczyć w domu. W tej prezentacji zostaną opisane elementy, które pomogą w nauce pływania kraulem.</a:t>
            </a:r>
          </a:p>
        </p:txBody>
      </p:sp>
    </p:spTree>
    <p:extLst>
      <p:ext uri="{BB962C8B-B14F-4D97-AF65-F5344CB8AC3E}">
        <p14:creationId xmlns:p14="http://schemas.microsoft.com/office/powerpoint/2010/main" val="1615511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50000">
        <p15:prstTrans prst="airplane"/>
      </p:transition>
    </mc:Choice>
    <mc:Fallback>
      <p:transition advTm="5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3267B-2D8C-42D7-8749-181232EA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87840" cy="685799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Kraul-Jest drugim stylem, który się doskonali podczas nauki pływania. Ciało pływaka znajduje się pod powierzchnią wody z wyjątkiem momentu przeniesienia ramion. Nogi wykonują tzw. „nożyce”. Ruch rąk polega na wyciąganiu na zmianę ręki przed siebie nad wodą i podciąganiu jej z powrotem pod wodą. Szybkość w kraulu uzyskuje się głównie za sprawą pracy rąk (70%), praca nóg to zaledwie 30%. Oddech wykonuje się poprzez częściowe wystawienie głowy nad wodę wzdłuż jednej z rąk.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09FA7D-65E4-4EBE-9C53-151462FE3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0"/>
            <a:ext cx="292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3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0">
        <p15:prstTrans prst="prestige"/>
      </p:transition>
    </mc:Choice>
    <mc:Fallback>
      <p:transition spd="slow" advClick="0" advTm="5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916A5-98EB-4EEA-A390-78B737F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FFFF00"/>
                </a:solidFill>
              </a:rPr>
              <a:t>Poprawna praca ramion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357F7-5E6E-455D-BB3E-05145EE5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121920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rgbClr val="00B050"/>
                </a:solidFill>
              </a:rPr>
              <a:t>Ręka wykonuje trzy ruchy: ciągnie, odpycha i wraca. Najpierw pod wodą powinny znaleźć się palce dłoni, łokieć na końcu. Ręce muszą być proste w łokciach, natomiast wyciągając rękę z wody lekko ją uginamy, a dłoń przyjmuje taki kształt jakby chciała zebrać wodę.</a:t>
            </a:r>
          </a:p>
        </p:txBody>
      </p:sp>
    </p:spTree>
    <p:extLst>
      <p:ext uri="{BB962C8B-B14F-4D97-AF65-F5344CB8AC3E}">
        <p14:creationId xmlns:p14="http://schemas.microsoft.com/office/powerpoint/2010/main" val="18661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6EDBB-DE2E-418C-94A9-52A3BC1E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Film pomocniczy pokazujący pracę ramion w kraulu </a:t>
            </a:r>
          </a:p>
        </p:txBody>
      </p:sp>
      <p:pic>
        <p:nvPicPr>
          <p:cNvPr id="4" name="Mój film 1 - mała">
            <a:hlinkClick r:id="" action="ppaction://media"/>
            <a:extLst>
              <a:ext uri="{FF2B5EF4-FFF2-40B4-BE49-F238E27FC236}">
                <a16:creationId xmlns:a16="http://schemas.microsoft.com/office/drawing/2014/main" id="{FB477E6D-A30B-4DE9-904A-489BA94A4CF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8328" y="1825624"/>
            <a:ext cx="8623139" cy="4667251"/>
          </a:xfrm>
        </p:spPr>
      </p:pic>
    </p:spTree>
    <p:extLst>
      <p:ext uri="{BB962C8B-B14F-4D97-AF65-F5344CB8AC3E}">
        <p14:creationId xmlns:p14="http://schemas.microsoft.com/office/powerpoint/2010/main" val="28045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860E685-3B19-486C-92B8-96EB8285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6000" b="1" dirty="0"/>
              <a:t>Ćwiczenia do wykonania:</a:t>
            </a:r>
          </a:p>
          <a:p>
            <a:pPr marL="514350" indent="-514350"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Opada tułowia opierając się o biurko/stolik jedną ręką, imitacja wydechu do wody z nabraniem powietrza przez skręcenie głowy w prawo lub lewo(pamiętamy, żeby głowowa nie była podnoszona do góry tylko skręcana w bok, ucho „przyklejone” do ramienia, rotujemy tułów tak aby bark był wyżej niż ręka oparta).</a:t>
            </a:r>
          </a:p>
          <a:p>
            <a:pPr marL="514350" indent="-514350">
              <a:buAutoNum type="arabicPeriod"/>
            </a:pPr>
            <a:r>
              <a:rPr lang="pl-PL" b="1" dirty="0">
                <a:solidFill>
                  <a:srgbClr val="FFFF00"/>
                </a:solidFill>
              </a:rPr>
              <a:t>Pozycja początkowa jak w powyższym ćwiczeniu, do wydechu dodajemy pracę JEDNEJ ręki(lewa bądź prawa). Technika pracy ręki jak na filmiku.</a:t>
            </a:r>
          </a:p>
          <a:p>
            <a:pPr marL="514350" indent="-514350">
              <a:buAutoNum type="arabicPeriod"/>
            </a:pPr>
            <a:r>
              <a:rPr lang="pl-PL" b="1" dirty="0">
                <a:solidFill>
                  <a:srgbClr val="00B050"/>
                </a:solidFill>
              </a:rPr>
              <a:t>Ustawienie </a:t>
            </a:r>
            <a:r>
              <a:rPr lang="pl-PL" b="1" dirty="0" err="1">
                <a:solidFill>
                  <a:srgbClr val="00B050"/>
                </a:solidFill>
              </a:rPr>
              <a:t>j.w</a:t>
            </a:r>
            <a:r>
              <a:rPr lang="pl-PL" b="1" dirty="0">
                <a:solidFill>
                  <a:srgbClr val="00B050"/>
                </a:solidFill>
              </a:rPr>
              <a:t> opierając się o biurko/stolik, praca lewej, prawej ręki „</a:t>
            </a:r>
            <a:r>
              <a:rPr lang="pl-PL" b="1" dirty="0" err="1">
                <a:solidFill>
                  <a:srgbClr val="00B050"/>
                </a:solidFill>
              </a:rPr>
              <a:t>dokładanka</a:t>
            </a:r>
            <a:r>
              <a:rPr lang="pl-PL" b="1" dirty="0">
                <a:solidFill>
                  <a:srgbClr val="00B050"/>
                </a:solidFill>
              </a:rPr>
              <a:t>” z imitacją wdechu na jedną ze stron(prawa lub lewa).</a:t>
            </a:r>
          </a:p>
          <a:p>
            <a:pPr marL="514350" indent="-514350">
              <a:buAutoNum type="arabicPeriod"/>
            </a:pPr>
            <a:r>
              <a:rPr lang="pl-PL" b="1" dirty="0">
                <a:solidFill>
                  <a:srgbClr val="0070C0"/>
                </a:solidFill>
              </a:rPr>
              <a:t>Ćwiczenie jak ćwiczenie numer 3 tylko imitacja wdechu następuje co TRZECI RUCH RĘKI tzn. że dopiero po wykonaniu trzech ruchów kraulowych robimy wdech.</a:t>
            </a:r>
          </a:p>
          <a:p>
            <a:pPr marL="514350" indent="-514350">
              <a:buAutoNum type="arabicPeriod"/>
            </a:pPr>
            <a:endParaRPr lang="pl-PL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W powyższych ćwiczeniach zamiast opierania się o biurko/stolik można wziąć do rąk książkę która będzie imitowała deskę do pływania. Ćwiczenia z książka wykonujemy w pochyleniu.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FFFF00"/>
                </a:solidFill>
              </a:rPr>
              <a:t>Każde z ćwiczeń wykonujemy 2 razy po 10 powtórzeń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48557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A308F-F30D-44A9-8BFC-A71AB542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Dodatkowo można wykonywać ćwiczenia ogólnorozwojowe takie jak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EFBC2B-DA4C-4EEE-BAF2-29C3FF4C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Krążenia ramion w przód/tył (oburącz, jednorącz, na przemian)</a:t>
            </a:r>
          </a:p>
          <a:p>
            <a:r>
              <a:rPr lang="pl-PL" sz="3600" dirty="0">
                <a:solidFill>
                  <a:srgbClr val="FF0000"/>
                </a:solidFill>
              </a:rPr>
              <a:t>Przysiady</a:t>
            </a:r>
            <a:r>
              <a:rPr lang="pl-PL" sz="3600" dirty="0"/>
              <a:t> </a:t>
            </a:r>
          </a:p>
          <a:p>
            <a:r>
              <a:rPr lang="pl-PL" sz="3600" dirty="0">
                <a:solidFill>
                  <a:srgbClr val="FFC000"/>
                </a:solidFill>
              </a:rPr>
              <a:t>Pajacyki </a:t>
            </a:r>
          </a:p>
          <a:p>
            <a:r>
              <a:rPr lang="pl-PL" sz="3600" dirty="0">
                <a:solidFill>
                  <a:srgbClr val="FFFF00"/>
                </a:solidFill>
              </a:rPr>
              <a:t>Bieg w miejscu </a:t>
            </a:r>
          </a:p>
          <a:p>
            <a:r>
              <a:rPr lang="pl-PL" sz="3600" dirty="0">
                <a:solidFill>
                  <a:srgbClr val="00B050"/>
                </a:solidFill>
              </a:rPr>
              <a:t>Podskoki </a:t>
            </a:r>
          </a:p>
          <a:p>
            <a:r>
              <a:rPr lang="pl-PL" sz="3600" dirty="0">
                <a:solidFill>
                  <a:srgbClr val="7030A0"/>
                </a:solidFill>
              </a:rPr>
              <a:t>Skip w miejscu </a:t>
            </a:r>
          </a:p>
          <a:p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Przysiady z </a:t>
            </a:r>
            <a:r>
              <a:rPr lang="pl-PL" sz="3600" dirty="0" err="1">
                <a:solidFill>
                  <a:schemeClr val="accent2">
                    <a:lumMod val="75000"/>
                  </a:schemeClr>
                </a:solidFill>
              </a:rPr>
              <a:t>wyskoami</a:t>
            </a: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19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403</Words>
  <Application>Microsoft Office PowerPoint</Application>
  <PresentationFormat>Panoramiczny</PresentationFormat>
  <Paragraphs>23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Nauka pływania w domu </vt:lpstr>
      <vt:lpstr>Wszyscy wiedzą żeby nauczyć się pływać niezbędne jest odwiedzenie pływalni, niestety nie zawsze jest to możliwe. Jednak niektóre elementy pływania można ćwiczyć w domu. W tej prezentacji zostaną opisane elementy, które pomogą w nauce pływania kraulem.</vt:lpstr>
      <vt:lpstr>Kraul-Jest drugim stylem, który się doskonali podczas nauki pływania. Ciało pływaka znajduje się pod powierzchnią wody z wyjątkiem momentu przeniesienia ramion. Nogi wykonują tzw. „nożyce”. Ruch rąk polega na wyciąganiu na zmianę ręki przed siebie nad wodą i podciąganiu jej z powrotem pod wodą. Szybkość w kraulu uzyskuje się głównie za sprawą pracy rąk (70%), praca nóg to zaledwie 30%. Oddech wykonuje się poprzez częściowe wystawienie głowy nad wodę wzdłuż jednej z rąk.</vt:lpstr>
      <vt:lpstr>Poprawna praca ramion</vt:lpstr>
      <vt:lpstr>Film pomocniczy pokazujący pracę ramion w kraulu </vt:lpstr>
      <vt:lpstr>Prezentacja programu PowerPoint</vt:lpstr>
      <vt:lpstr>Dodatkowo można wykonywać ćwiczenia ogólnorozwojowe takie jak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pływania w domu </dc:title>
  <dc:creator>Mateusz Wilk</dc:creator>
  <cp:lastModifiedBy>Mateusz Wilk</cp:lastModifiedBy>
  <cp:revision>12</cp:revision>
  <dcterms:created xsi:type="dcterms:W3CDTF">2020-03-22T10:24:22Z</dcterms:created>
  <dcterms:modified xsi:type="dcterms:W3CDTF">2020-03-22T14:32:53Z</dcterms:modified>
</cp:coreProperties>
</file>